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B7C5-4EF2-444F-B78B-5F1E676AE74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32FD-2AAF-4816-BE99-19AEB05E7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027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B7C5-4EF2-444F-B78B-5F1E676AE74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32FD-2AAF-4816-BE99-19AEB05E7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091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B7C5-4EF2-444F-B78B-5F1E676AE74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32FD-2AAF-4816-BE99-19AEB05E7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39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B7C5-4EF2-444F-B78B-5F1E676AE74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32FD-2AAF-4816-BE99-19AEB05E7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79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B7C5-4EF2-444F-B78B-5F1E676AE74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32FD-2AAF-4816-BE99-19AEB05E7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9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B7C5-4EF2-444F-B78B-5F1E676AE74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32FD-2AAF-4816-BE99-19AEB05E7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190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B7C5-4EF2-444F-B78B-5F1E676AE74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32FD-2AAF-4816-BE99-19AEB05E7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346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B7C5-4EF2-444F-B78B-5F1E676AE74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32FD-2AAF-4816-BE99-19AEB05E7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96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B7C5-4EF2-444F-B78B-5F1E676AE74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32FD-2AAF-4816-BE99-19AEB05E7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29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B7C5-4EF2-444F-B78B-5F1E676AE74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32FD-2AAF-4816-BE99-19AEB05E7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6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B7C5-4EF2-444F-B78B-5F1E676AE74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32FD-2AAF-4816-BE99-19AEB05E7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841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BB7C5-4EF2-444F-B78B-5F1E676AE74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C32FD-2AAF-4816-BE99-19AEB05E7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00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7772400" cy="24574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Title: "Buddhism: The Path to Enlightenment"</a:t>
            </a:r>
            <a:br>
              <a:rPr lang="en-US" dirty="0"/>
            </a:br>
            <a:r>
              <a:rPr lang="en-US" dirty="0" smtClean="0"/>
              <a:t>An </a:t>
            </a:r>
            <a:r>
              <a:rPr lang="en-US" dirty="0"/>
              <a:t>Introduction to the Teachings and History of Buddhism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119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Introduction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Introduction </a:t>
            </a:r>
            <a:r>
              <a:rPr lang="en-US" dirty="0"/>
              <a:t>to Buddhism</a:t>
            </a:r>
          </a:p>
          <a:p>
            <a:pPr lvl="1"/>
            <a:r>
              <a:rPr lang="en-US" dirty="0"/>
              <a:t>A major world religion founded in India</a:t>
            </a:r>
          </a:p>
          <a:p>
            <a:pPr lvl="1"/>
            <a:r>
              <a:rPr lang="en-US" dirty="0"/>
              <a:t>Emphasis on personal spiritual development and enlightenment</a:t>
            </a:r>
          </a:p>
          <a:p>
            <a:r>
              <a:rPr lang="en-US" dirty="0"/>
              <a:t>Historical Background</a:t>
            </a:r>
          </a:p>
          <a:p>
            <a:pPr lvl="1"/>
            <a:r>
              <a:rPr lang="en-US" dirty="0"/>
              <a:t>Originating in the 6th century BCE in India</a:t>
            </a:r>
          </a:p>
          <a:p>
            <a:pPr lvl="1"/>
            <a:r>
              <a:rPr lang="en-US" dirty="0"/>
              <a:t>Siddhartha Gautama as the founder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330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50000"/>
              <a:lumOff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The Life of Siddhartha Gautama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0000"/>
          </a:solidFill>
        </p:spPr>
        <p:txBody>
          <a:bodyPr>
            <a:normAutofit lnSpcReduction="10000"/>
          </a:bodyPr>
          <a:lstStyle/>
          <a:p>
            <a:r>
              <a:rPr lang="en-US" dirty="0" smtClean="0"/>
              <a:t>Siddhartha's </a:t>
            </a:r>
            <a:r>
              <a:rPr lang="en-US" dirty="0"/>
              <a:t>Early Life</a:t>
            </a:r>
          </a:p>
          <a:p>
            <a:pPr lvl="1"/>
            <a:r>
              <a:rPr lang="en-US" dirty="0"/>
              <a:t>Born in </a:t>
            </a:r>
            <a:r>
              <a:rPr lang="en-US" dirty="0" err="1"/>
              <a:t>Lumbini</a:t>
            </a:r>
            <a:r>
              <a:rPr lang="en-US" dirty="0"/>
              <a:t>, Nepal</a:t>
            </a:r>
          </a:p>
          <a:p>
            <a:pPr lvl="1"/>
            <a:r>
              <a:rPr lang="en-US" dirty="0"/>
              <a:t>Raised in luxury and privilege</a:t>
            </a:r>
          </a:p>
          <a:p>
            <a:r>
              <a:rPr lang="en-US" dirty="0"/>
              <a:t>The Four Sights</a:t>
            </a:r>
          </a:p>
          <a:p>
            <a:pPr lvl="1"/>
            <a:r>
              <a:rPr lang="en-US" dirty="0"/>
              <a:t>Encounters with old age, sickness, death, and a wandering ascetic</a:t>
            </a:r>
          </a:p>
          <a:p>
            <a:r>
              <a:rPr lang="en-US" dirty="0"/>
              <a:t>The Great Renunciation</a:t>
            </a:r>
          </a:p>
          <a:p>
            <a:pPr lvl="1"/>
            <a:r>
              <a:rPr lang="en-US" dirty="0"/>
              <a:t>His decision to leave his princely life in search of truth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931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The Four Noble Truths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en-US" dirty="0" smtClean="0"/>
              <a:t>Explanation </a:t>
            </a:r>
            <a:r>
              <a:rPr lang="en-US" dirty="0"/>
              <a:t>of the Four Noble Truths</a:t>
            </a:r>
          </a:p>
          <a:p>
            <a:pPr lvl="1"/>
            <a:r>
              <a:rPr lang="en-US" dirty="0" err="1"/>
              <a:t>Dukkha</a:t>
            </a:r>
            <a:r>
              <a:rPr lang="en-US" dirty="0"/>
              <a:t> (Suffering), the nature of life</a:t>
            </a:r>
          </a:p>
          <a:p>
            <a:pPr lvl="1"/>
            <a:r>
              <a:rPr lang="en-US" dirty="0"/>
              <a:t>The Origin of </a:t>
            </a:r>
            <a:r>
              <a:rPr lang="en-US" dirty="0" err="1"/>
              <a:t>Dukkha</a:t>
            </a:r>
            <a:r>
              <a:rPr lang="en-US" dirty="0"/>
              <a:t> (Desire and attachment)</a:t>
            </a:r>
          </a:p>
          <a:p>
            <a:pPr lvl="1"/>
            <a:r>
              <a:rPr lang="en-US" dirty="0"/>
              <a:t>The Cessation of </a:t>
            </a:r>
            <a:r>
              <a:rPr lang="en-US" dirty="0" err="1"/>
              <a:t>Dukkha</a:t>
            </a:r>
            <a:r>
              <a:rPr lang="en-US" dirty="0"/>
              <a:t> (Nirvana)</a:t>
            </a:r>
          </a:p>
          <a:p>
            <a:pPr lvl="1"/>
            <a:r>
              <a:rPr lang="en-US" dirty="0"/>
              <a:t>The Path to the Cessation of </a:t>
            </a:r>
            <a:r>
              <a:rPr lang="en-US" dirty="0" err="1"/>
              <a:t>Dukkha</a:t>
            </a:r>
            <a:r>
              <a:rPr lang="en-US" dirty="0"/>
              <a:t> (The Eightfold Path)</a:t>
            </a:r>
          </a:p>
          <a:p>
            <a:r>
              <a:rPr lang="en-US" dirty="0"/>
              <a:t>Key Concepts: Suffering, Desire, and Liberation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531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The Eightfold Path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Explanation </a:t>
            </a:r>
            <a:r>
              <a:rPr lang="en-US" dirty="0"/>
              <a:t>of the Eightfold Path</a:t>
            </a:r>
          </a:p>
          <a:p>
            <a:pPr lvl="1"/>
            <a:r>
              <a:rPr lang="en-US" dirty="0"/>
              <a:t>Right Understanding, Right Intention</a:t>
            </a:r>
          </a:p>
          <a:p>
            <a:pPr lvl="1"/>
            <a:r>
              <a:rPr lang="en-US" dirty="0"/>
              <a:t>Right Speech, Right Action, Right Livelihood</a:t>
            </a:r>
          </a:p>
          <a:p>
            <a:pPr lvl="1"/>
            <a:r>
              <a:rPr lang="en-US" dirty="0"/>
              <a:t>Right Effort, Right Mindfulness, Right Concentration</a:t>
            </a:r>
          </a:p>
          <a:p>
            <a:r>
              <a:rPr lang="en-US" dirty="0"/>
              <a:t>The Path to Enlightenment and Nirvana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710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Buddhist Practices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Meditation </a:t>
            </a:r>
            <a:r>
              <a:rPr lang="en-US" dirty="0"/>
              <a:t>and Mindfulness</a:t>
            </a:r>
          </a:p>
          <a:p>
            <a:pPr lvl="1"/>
            <a:r>
              <a:rPr lang="en-US" dirty="0"/>
              <a:t>The role of meditation in self-discovery</a:t>
            </a:r>
          </a:p>
          <a:p>
            <a:pPr lvl="1"/>
            <a:r>
              <a:rPr lang="en-US" dirty="0"/>
              <a:t>Developing mindfulness in everyday life</a:t>
            </a:r>
          </a:p>
          <a:p>
            <a:r>
              <a:rPr lang="en-US" dirty="0"/>
              <a:t>The Importance of Compassion</a:t>
            </a:r>
          </a:p>
          <a:p>
            <a:pPr lvl="1"/>
            <a:r>
              <a:rPr lang="en-US" dirty="0"/>
              <a:t>Compassion as a core value in Buddhism</a:t>
            </a:r>
          </a:p>
          <a:p>
            <a:pPr lvl="1"/>
            <a:r>
              <a:rPr lang="en-US" dirty="0"/>
              <a:t>Acts of kindness and non-violence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507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Spread and Sects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Spread </a:t>
            </a:r>
            <a:r>
              <a:rPr lang="en-US" dirty="0"/>
              <a:t>of Buddhism</a:t>
            </a:r>
          </a:p>
          <a:p>
            <a:pPr lvl="1"/>
            <a:r>
              <a:rPr lang="en-US" dirty="0"/>
              <a:t>The expansion of Buddhism to Asia and beyond</a:t>
            </a:r>
          </a:p>
          <a:p>
            <a:pPr lvl="1"/>
            <a:r>
              <a:rPr lang="en-US" dirty="0"/>
              <a:t>Diverse cultural expressions and practices</a:t>
            </a:r>
          </a:p>
          <a:p>
            <a:r>
              <a:rPr lang="en-US" dirty="0"/>
              <a:t>Major Buddhist Sects</a:t>
            </a:r>
          </a:p>
          <a:p>
            <a:pPr lvl="1"/>
            <a:r>
              <a:rPr lang="en-US" dirty="0"/>
              <a:t>Theravada, Mahayana, and </a:t>
            </a:r>
            <a:r>
              <a:rPr lang="en-US" dirty="0" err="1"/>
              <a:t>Vajrayana</a:t>
            </a:r>
            <a:endParaRPr lang="en-US" dirty="0"/>
          </a:p>
          <a:p>
            <a:pPr lvl="1"/>
            <a:r>
              <a:rPr lang="en-US" dirty="0"/>
              <a:t>Differences in beliefs and practices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769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Conclusion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Buddhism's </a:t>
            </a:r>
            <a:r>
              <a:rPr lang="en-US" dirty="0"/>
              <a:t>Enduring Influence</a:t>
            </a:r>
          </a:p>
          <a:p>
            <a:pPr lvl="1"/>
            <a:r>
              <a:rPr lang="en-US" dirty="0"/>
              <a:t>Buddhism's impact on philosophy, art, and culture</a:t>
            </a:r>
          </a:p>
          <a:p>
            <a:r>
              <a:rPr lang="en-US" dirty="0"/>
              <a:t>Thank You and Questions</a:t>
            </a:r>
          </a:p>
          <a:p>
            <a:pPr lvl="1"/>
            <a:r>
              <a:rPr lang="en-US" dirty="0"/>
              <a:t>Encourage questions and discussion from the audience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504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260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Title: "Buddhism: The Path to Enlightenment" An Introduction to the Teachings and History of Buddhism </vt:lpstr>
      <vt:lpstr>Introduction </vt:lpstr>
      <vt:lpstr>The Life of Siddhartha Gautama </vt:lpstr>
      <vt:lpstr>The Four Noble Truths </vt:lpstr>
      <vt:lpstr>The Eightfold Path </vt:lpstr>
      <vt:lpstr>Buddhist Practices </vt:lpstr>
      <vt:lpstr>Spread and Sects </vt:lpstr>
      <vt:lpstr>Conclusion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Title: "Buddhism: The Path to Enlightenment" An Introduction to the Teachings and History of Buddhism </dc:title>
  <dc:creator>User</dc:creator>
  <cp:lastModifiedBy>User</cp:lastModifiedBy>
  <cp:revision>1</cp:revision>
  <dcterms:created xsi:type="dcterms:W3CDTF">2023-10-31T16:43:47Z</dcterms:created>
  <dcterms:modified xsi:type="dcterms:W3CDTF">2023-10-31T16:50:45Z</dcterms:modified>
</cp:coreProperties>
</file>